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2783-D57A-447A-AD11-1474958C896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8E1C-8B8E-4C7A-96BF-62BE49A32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353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2783-D57A-447A-AD11-1474958C896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8E1C-8B8E-4C7A-96BF-62BE49A32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09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2783-D57A-447A-AD11-1474958C896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8E1C-8B8E-4C7A-96BF-62BE49A32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6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2783-D57A-447A-AD11-1474958C896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8E1C-8B8E-4C7A-96BF-62BE49A32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76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2783-D57A-447A-AD11-1474958C896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8E1C-8B8E-4C7A-96BF-62BE49A32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39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2783-D57A-447A-AD11-1474958C896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8E1C-8B8E-4C7A-96BF-62BE49A32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8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2783-D57A-447A-AD11-1474958C896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8E1C-8B8E-4C7A-96BF-62BE49A32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83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2783-D57A-447A-AD11-1474958C896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8E1C-8B8E-4C7A-96BF-62BE49A32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68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2783-D57A-447A-AD11-1474958C896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8E1C-8B8E-4C7A-96BF-62BE49A32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0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2783-D57A-447A-AD11-1474958C896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8E1C-8B8E-4C7A-96BF-62BE49A32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77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2783-D57A-447A-AD11-1474958C896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8E1C-8B8E-4C7A-96BF-62BE49A32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26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12783-D57A-447A-AD11-1474958C896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28E1C-8B8E-4C7A-96BF-62BE49A32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4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4262929" cy="568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566369"/>
            <a:ext cx="4249661" cy="566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12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10445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21246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54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21246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6640"/>
            <a:ext cx="4141980" cy="552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3050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N_P</dc:creator>
  <cp:lastModifiedBy>N_P</cp:lastModifiedBy>
  <cp:revision>2</cp:revision>
  <dcterms:created xsi:type="dcterms:W3CDTF">2021-05-26T13:43:22Z</dcterms:created>
  <dcterms:modified xsi:type="dcterms:W3CDTF">2021-05-26T14:05:34Z</dcterms:modified>
</cp:coreProperties>
</file>